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80" r:id="rId3"/>
    <p:sldId id="279" r:id="rId4"/>
    <p:sldId id="281" r:id="rId5"/>
    <p:sldId id="278" r:id="rId6"/>
    <p:sldId id="277" r:id="rId7"/>
    <p:sldId id="276" r:id="rId8"/>
    <p:sldId id="275" r:id="rId9"/>
    <p:sldId id="274" r:id="rId10"/>
    <p:sldId id="273" r:id="rId11"/>
    <p:sldId id="272" r:id="rId12"/>
    <p:sldId id="271" r:id="rId13"/>
    <p:sldId id="270" r:id="rId14"/>
    <p:sldId id="269" r:id="rId15"/>
    <p:sldId id="268" r:id="rId16"/>
    <p:sldId id="267" r:id="rId17"/>
    <p:sldId id="266" r:id="rId18"/>
    <p:sldId id="265" r:id="rId19"/>
    <p:sldId id="264" r:id="rId20"/>
    <p:sldId id="263" r:id="rId21"/>
    <p:sldId id="262" r:id="rId22"/>
    <p:sldId id="261" r:id="rId23"/>
    <p:sldId id="260" r:id="rId24"/>
    <p:sldId id="259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8" r:id="rId48"/>
    <p:sldId id="304" r:id="rId49"/>
    <p:sldId id="309" r:id="rId50"/>
    <p:sldId id="305" r:id="rId51"/>
    <p:sldId id="310" r:id="rId52"/>
    <p:sldId id="306" r:id="rId53"/>
    <p:sldId id="311" r:id="rId54"/>
    <p:sldId id="307" r:id="rId55"/>
    <p:sldId id="312" r:id="rId56"/>
    <p:sldId id="313" r:id="rId57"/>
    <p:sldId id="314" r:id="rId58"/>
    <p:sldId id="315" r:id="rId5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568" y="-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EB55C-EA1C-4F8F-93CD-ECFA03A27F6E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B8C74-E02E-4C3E-9BC8-89BFBF9FC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Полуэктов Сергей Александрович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Козлова Доминика Антоновна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96752" y="4211960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Набиева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Самира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Диловаровна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4283969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Нугманов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Аскар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Альфатович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Паньшин Лавр Геннадьевич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Пучкова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Таисия Игоревна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Рытикова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Ксения Игоревна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Секерин Кирилл Евгеньевич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Ставцев Александр Михайлович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Султанова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Ясмина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Ринатовна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Таймасов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Ислам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Рашитович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96752" y="413995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Саквина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Василиса Михайловна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Тарикова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Самира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Адильбековна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Шайхутдинов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Данир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Ильнарович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4784" y="2987824"/>
            <a:ext cx="40449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24744" y="413995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Агабабян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Максим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Ваграмович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Алиев Эмиль </a:t>
            </a:r>
          </a:p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Асифович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Бабенко Савелий Иванович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Брем Варвара Алексеевна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Волошина Мария Евгеньевна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Газиев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Данил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Ильнарович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24744" y="413995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Дмитричев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Дмитрий Эдуардович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Евсина Ксения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Игоревна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24744" y="413995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Ханавова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Мунира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Карамдиновна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Еникеев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Амир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Азатович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Кадрова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Аделия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Фанисовна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Короткий Роман Витальевич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Кравченко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Артемий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Олегович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Кучма Василиса Андреевна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Лотиев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Максим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Владислаович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Маркиданов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Вячеслав Евгеньевич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Мичурина Марта Олеговна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44824" y="3203848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Наумова Ксения Алексеевна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Пазникова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Есения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Сергеевна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Хасанова Анна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Илхомджоновна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Сангинова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Зайнаб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Джахонгировна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Сергеев Максим Вячеславович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Тимофеев Глеб Вадимович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Шакиров Марк Альбертович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Шашкин Иван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Ильич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2816" y="3203848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Шестаков Степан Павлович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Азизов Расул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Эльнурович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Богданова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Ульяна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Викторовна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Галеев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Амир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Рафикович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Домашова Анна Николаевна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Кишков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Александр Игоревич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Згурская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Марьям Николаевна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Иванников Артём Сергеевич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Кожевников Матвей Сергеевич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Кошевая Анастасия Васильевна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Кремлева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Александра Николаевна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Назарова Валерия Александровна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Тамарова Екатерина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Аликовна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Умарова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Нозанин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Акмалжноновна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Федоришин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Глеб Игоревич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Балакишева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Хадижа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Тураловна</a:t>
            </a:r>
            <a:endParaRPr lang="ru-RU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Веселов Кирилл Николаевич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Каримова Марям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Нарзулоевна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21-22 уч год\ГТО\148118664558491d5598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51520"/>
            <a:ext cx="7029400" cy="939552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1142984" y="4143372"/>
            <a:ext cx="5037140" cy="142876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Касумова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Самира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Рабазановна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4864" y="1979712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Участника испытаний норм комплекса ГТО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4" y="3143240"/>
            <a:ext cx="36724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Награждается</a:t>
            </a:r>
          </a:p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88840" y="7236296"/>
            <a:ext cx="3744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МАДОУ г.Нижневартовска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ДС №41 «Росинка»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2024г.</a:t>
            </a:r>
            <a:endParaRPr lang="ru-RU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638</Words>
  <Application>Microsoft Office PowerPoint</Application>
  <PresentationFormat>Экран (4:3)</PresentationFormat>
  <Paragraphs>351</Paragraphs>
  <Slides>58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5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2022-03-22T08:37:47Z</dcterms:created>
  <dcterms:modified xsi:type="dcterms:W3CDTF">2024-03-26T06:00:35Z</dcterms:modified>
</cp:coreProperties>
</file>